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E27C-8566-4DFE-A444-46A1A4CA5066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DD426-89C0-4193-8172-FD0A584DB8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3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011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75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29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18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00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80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0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98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537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83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96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5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55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2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2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63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DD426-89C0-4193-8172-FD0A584DB8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67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5B0A-4A1B-4FE8-8717-35DF718A5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C3788A-D9F5-47DB-88DB-630AA9951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3D151-69A8-4B07-AE29-0B403CBD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ECA02-70CA-45CD-894B-42B5A9BA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46994-1D37-43F1-AD07-8B8FD28B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3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2587C-3781-491E-9D9B-B5FADFE8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934EBA-2CB7-4572-B6DB-14A3606F9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8A65C-778E-43DB-9EAE-5042832D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DC381A-FAE6-46F9-B018-C370D789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A74FB6-3409-4C68-BDE7-CD2A4039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93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50CD79-860E-41AA-961D-48068B22B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A01E90-1F0C-4838-8712-C22A88110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8F6B51-17B2-488F-8D75-13D08ED9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113DFD-3EAA-4BFF-A424-EE5BE87E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DC6BBE-9158-4F09-A1EC-AD01793B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04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6C364-2C2B-4306-8D9A-0F53E017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57BA0-9258-4857-A799-7C3002EF5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596936-F702-450B-B6F9-537B2736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7024B-0AE2-46AC-A7C2-EF67A5CD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9C06C-2EAF-49A2-B772-A314F49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92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62346-7241-490E-B506-99171D3B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791E1A-DB19-49F4-8543-645A70D0A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57E3F-CFE0-4DE3-B99E-5CF67303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5AD57E-793C-4FA2-95B4-D7EE3AAF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FFD18-039C-4666-9465-4C3110FB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88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BA2A9-4F42-4DA8-8F89-54207D0B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73734-C468-4BAE-9101-6EFD70D6E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6E80FA-02EB-4517-8510-BA732890E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D4D22-7D76-489C-8D34-55CDE12C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1BBA8-F318-461E-A324-15952569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5AD4BE-50BD-4408-827D-9A8B89A5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0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9C72B-EAD8-4794-955E-B9992B7F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27D77-9066-43C6-91CE-3C8942A65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433777-F36F-4D4A-997D-28E3B40D7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A9A38F-C128-4C28-A271-2F691FEEE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2773C1-A872-49E2-B094-ECBA5500E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E6E510-B60F-4161-9BCB-F3650FD6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3C3D91-EDF9-4673-BE5F-4DA6F9E8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EC3009-FB3E-472B-99CF-BC94B0CB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439EF-757C-4E8D-AC00-FF539A41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098E40-3345-4EC1-B903-C276E64F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9F8FD0-444B-476B-97D0-CDD8FDF1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23DF03-751B-4110-92D5-12685B6E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C7E762-B44D-4A5D-95D4-A3DB3805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07F2F1-C920-4671-90F3-7C2D873A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06C9E1-2A4B-4899-82DA-DEA33151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32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23238-58B5-436E-BAB3-2B39D158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1C4285-570D-4781-BA4C-ED6F35970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13CAE3-01D7-4EAD-96C8-7A0FFDB90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EE9BCD-90FF-4899-9F65-6F7B5E17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7B1F27-6ED7-4203-9F1F-FF3F936F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057524-7F2B-4215-AE42-D9ED9EA7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8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E24AE-D7EC-43F2-92D5-E068F1AF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1A459A-4C01-4C83-8C75-BD92CA64E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70AABC-FE14-4C03-BBE2-13ED8665C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41EC63-2D9F-469C-8A2A-E286E442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33A494-929E-4341-9386-DD4B4587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74A282-E42C-446F-835A-913B3EBA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9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326FB8-F8BB-44D4-819A-4B7F35F3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64AB9B-179C-4AE0-859D-CC10369EB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1B9906-1055-4A2B-915A-32260B71A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E5B47-4AC2-4349-BB89-78E0C946BE3D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15F85C-9285-4983-8BE2-9060D40CF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AAC2B7-1E57-42ED-A7B4-84095BADB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A2288-D156-4965-8BDB-22D9E08C3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60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玛丽安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骰娘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這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一周也不例外，你们刚刚从家里，神社，公园来到集会地点，现在距离集会开始</a:t>
              </a:r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還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有一段时</a:t>
              </a:r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間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，你们可以自由交流一下</a:t>
              </a:r>
              <a:endParaRPr lang="en-US" altLang="zh-CN" sz="1900" spc="300" dirty="0">
                <a:latin typeface="清松手寫體1" panose="00000500000000000000" pitchFamily="2" charset="-128"/>
                <a:ea typeface="清松手寫體1" panose="00000500000000000000" pitchFamily="2" charset="-128"/>
                <a:cs typeface="SetoFont" panose="02000600000000000000" pitchFamily="2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302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9D6A8DF-036E-4DE4-A9E6-E296F90E00A1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洛克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流浪猫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洛克（黑猫）">
              <a:extLst>
                <a:ext uri="{FF2B5EF4-FFF2-40B4-BE49-F238E27FC236}">
                  <a16:creationId xmlns:a16="http://schemas.microsoft.com/office/drawing/2014/main" id="{926C5D7C-CBDA-49F2-BBFB-449ED8253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022" t="14700" r="16173"/>
            <a:stretch>
              <a:fillRect/>
            </a:stretch>
          </p:blipFill>
          <p:spPr>
            <a:xfrm>
              <a:off x="628015" y="3622951"/>
              <a:ext cx="3201670" cy="3043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570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73ECFC3-9444-481A-A0DE-D6C18374F478}"/>
              </a:ext>
            </a:extLst>
          </p:cNvPr>
          <p:cNvGrpSpPr/>
          <p:nvPr/>
        </p:nvGrpSpPr>
        <p:grpSpPr>
          <a:xfrm>
            <a:off x="2" y="2628285"/>
            <a:ext cx="12191995" cy="4302760"/>
            <a:chOff x="2" y="2628285"/>
            <a:chExt cx="12191995" cy="43027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大大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猫妈妈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猫妈">
              <a:extLst>
                <a:ext uri="{FF2B5EF4-FFF2-40B4-BE49-F238E27FC236}">
                  <a16:creationId xmlns:a16="http://schemas.microsoft.com/office/drawing/2014/main" id="{AA1000A9-BBF2-47EF-875B-C2C2D960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901" r="18567"/>
            <a:stretch>
              <a:fillRect/>
            </a:stretch>
          </p:blipFill>
          <p:spPr>
            <a:xfrm>
              <a:off x="1038861" y="2628285"/>
              <a:ext cx="2175510" cy="4302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01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C609EC5-1C6D-4B5F-8BDF-3BFF160557E8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小小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小奶猫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小猫">
              <a:extLst>
                <a:ext uri="{FF2B5EF4-FFF2-40B4-BE49-F238E27FC236}">
                  <a16:creationId xmlns:a16="http://schemas.microsoft.com/office/drawing/2014/main" id="{EC0DAF41-F56D-420E-A721-B1747FF8D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326" t="37662" r="18963"/>
            <a:stretch>
              <a:fillRect/>
            </a:stretch>
          </p:blipFill>
          <p:spPr>
            <a:xfrm>
              <a:off x="1234440" y="4314497"/>
              <a:ext cx="1903095" cy="244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87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F78A5CD-E713-47D9-8B89-D69E3990E790}"/>
              </a:ext>
            </a:extLst>
          </p:cNvPr>
          <p:cNvGrpSpPr/>
          <p:nvPr/>
        </p:nvGrpSpPr>
        <p:grpSpPr>
          <a:xfrm>
            <a:off x="2" y="800735"/>
            <a:ext cx="12191995" cy="6062980"/>
            <a:chOff x="2" y="800735"/>
            <a:chExt cx="12191995" cy="60629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外国人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工具人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外国男">
              <a:extLst>
                <a:ext uri="{FF2B5EF4-FFF2-40B4-BE49-F238E27FC236}">
                  <a16:creationId xmlns:a16="http://schemas.microsoft.com/office/drawing/2014/main" id="{A301737E-7D7B-440E-9B98-AE524A53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938" t="1817" r="6318"/>
            <a:stretch>
              <a:fillRect/>
            </a:stretch>
          </p:blipFill>
          <p:spPr>
            <a:xfrm flipH="1">
              <a:off x="396877" y="800735"/>
              <a:ext cx="3130550" cy="6062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29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91F35C6-40BF-4767-AA16-4C6DA5010E81}"/>
              </a:ext>
            </a:extLst>
          </p:cNvPr>
          <p:cNvGrpSpPr/>
          <p:nvPr/>
        </p:nvGrpSpPr>
        <p:grpSpPr>
          <a:xfrm>
            <a:off x="2" y="1609090"/>
            <a:ext cx="12191995" cy="5250139"/>
            <a:chOff x="2" y="1609090"/>
            <a:chExt cx="12191995" cy="52501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9299" y="4779665"/>
                <a:ext cx="1838325" cy="1079421"/>
                <a:chOff x="8596599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生丸幸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6599" y="4909840"/>
                  <a:ext cx="18383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4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，你们可以自由交流一下幽灵主人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幽灵猫主人">
              <a:extLst>
                <a:ext uri="{FF2B5EF4-FFF2-40B4-BE49-F238E27FC236}">
                  <a16:creationId xmlns:a16="http://schemas.microsoft.com/office/drawing/2014/main" id="{13FF6194-F07A-4576-BA4A-9DC139B8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242" t="8340" r="10506"/>
            <a:stretch>
              <a:fillRect/>
            </a:stretch>
          </p:blipFill>
          <p:spPr>
            <a:xfrm>
              <a:off x="563882" y="1609090"/>
              <a:ext cx="3004820" cy="5248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283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28C457-33B2-4FC6-8F79-4F261AF212CF}"/>
              </a:ext>
            </a:extLst>
          </p:cNvPr>
          <p:cNvGrpSpPr/>
          <p:nvPr/>
        </p:nvGrpSpPr>
        <p:grpSpPr>
          <a:xfrm>
            <a:off x="2" y="1623695"/>
            <a:ext cx="12191995" cy="5235534"/>
            <a:chOff x="2" y="1623695"/>
            <a:chExt cx="12191995" cy="523553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巫女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素材集市康康体" panose="02010600010101010101" pitchFamily="2" charset="-122"/>
                      <a:cs typeface="SetoFont" panose="02000600000000000000" pitchFamily="2" charset="-122"/>
                    </a:rPr>
                    <a:t>铲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屎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巫女">
              <a:extLst>
                <a:ext uri="{FF2B5EF4-FFF2-40B4-BE49-F238E27FC236}">
                  <a16:creationId xmlns:a16="http://schemas.microsoft.com/office/drawing/2014/main" id="{8FCBE828-9E1F-43A3-B714-93918072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013" t="9934" r="8649" b="2403"/>
            <a:stretch>
              <a:fillRect/>
            </a:stretch>
          </p:blipFill>
          <p:spPr>
            <a:xfrm>
              <a:off x="658495" y="1623695"/>
              <a:ext cx="3221355" cy="5234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523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3430230"/>
            <a:ext cx="12191995" cy="3428999"/>
            <a:chOff x="2" y="3430230"/>
            <a:chExt cx="12191995" cy="342899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483219" y="4779665"/>
              <a:ext cx="2079623" cy="1017865"/>
              <a:chOff x="8470519" y="4909840"/>
              <a:chExt cx="2079623" cy="1017865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470519" y="5342930"/>
                <a:ext cx="20796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宠物博主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球球</a:t>
                </a:r>
                <a:r>
                  <a:rPr lang="zh-CN" altLang="en-US" sz="2800" b="1" dirty="0">
                    <a:latin typeface="SetoFont" panose="02000600000000000000" pitchFamily="2" charset="-122"/>
                    <a:ea typeface="素材集市康康体" panose="02010600010101010101" pitchFamily="2" charset="-122"/>
                    <a:cs typeface="SetoFont" panose="02000600000000000000" pitchFamily="2" charset="-122"/>
                  </a:rPr>
                  <a:t>铲</a:t>
                </a:r>
                <a:r>
                  <a: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屎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這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一周也不例外，你们刚刚从家里，神社，公园来到集会地点，现在距离集会开始</a:t>
              </a:r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還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有一段时</a:t>
              </a:r>
              <a:r>
                <a:rPr lang="zh-TW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間</a:t>
              </a:r>
              <a:r>
                <a:rPr lang="zh-CN" altLang="en-US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rPr>
                <a:t>，你们可以自由交流一下球球主人</a:t>
              </a:r>
              <a:endParaRPr lang="en-US" altLang="zh-CN" sz="1900" spc="300" dirty="0">
                <a:latin typeface="SetoFont" panose="02000600000000000000" pitchFamily="2" charset="-122"/>
                <a:ea typeface="SetoFont" panose="02000600000000000000" pitchFamily="2" charset="-122"/>
                <a:cs typeface="SetoFont" panose="02000600000000000000" pitchFamily="2" charset="-122"/>
              </a:endParaRPr>
            </a:p>
          </p:txBody>
        </p:sp>
      </p:grpSp>
      <p:pic>
        <p:nvPicPr>
          <p:cNvPr id="12" name="图片 11" descr="球球主人">
            <a:extLst>
              <a:ext uri="{FF2B5EF4-FFF2-40B4-BE49-F238E27FC236}">
                <a16:creationId xmlns:a16="http://schemas.microsoft.com/office/drawing/2014/main" id="{568A94B8-0CBF-4E8D-9868-4995C3F6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97" t="8114" r="11712"/>
          <a:stretch>
            <a:fillRect/>
          </a:stretch>
        </p:blipFill>
        <p:spPr>
          <a:xfrm>
            <a:off x="770891" y="1941195"/>
            <a:ext cx="2756535" cy="49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1A4A41-B5C3-4040-A984-08C2101386FF}"/>
              </a:ext>
            </a:extLst>
          </p:cNvPr>
          <p:cNvGrpSpPr/>
          <p:nvPr/>
        </p:nvGrpSpPr>
        <p:grpSpPr>
          <a:xfrm>
            <a:off x="2" y="824865"/>
            <a:ext cx="12191995" cy="6034364"/>
            <a:chOff x="2" y="824865"/>
            <a:chExt cx="12191995" cy="603436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外套男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外套男">
              <a:extLst>
                <a:ext uri="{FF2B5EF4-FFF2-40B4-BE49-F238E27FC236}">
                  <a16:creationId xmlns:a16="http://schemas.microsoft.com/office/drawing/2014/main" id="{D5BA7FEB-3810-4F30-AFE5-D354D584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358" t="7802" r="16225"/>
            <a:stretch>
              <a:fillRect/>
            </a:stretch>
          </p:blipFill>
          <p:spPr>
            <a:xfrm flipH="1">
              <a:off x="496252" y="824865"/>
              <a:ext cx="3535045" cy="6033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49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532B860-A916-42D1-8B95-7068B7CE5F13}"/>
              </a:ext>
            </a:extLst>
          </p:cNvPr>
          <p:cNvGrpSpPr/>
          <p:nvPr/>
        </p:nvGrpSpPr>
        <p:grpSpPr>
          <a:xfrm>
            <a:off x="-608965" y="697230"/>
            <a:ext cx="12800962" cy="6161999"/>
            <a:chOff x="-608965" y="697230"/>
            <a:chExt cx="12800962" cy="61619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打手</a:t>
                  </a:r>
                  <a:r>
                    <a:rPr lang="en-US" altLang="zh-CN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B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打手B">
              <a:extLst>
                <a:ext uri="{FF2B5EF4-FFF2-40B4-BE49-F238E27FC236}">
                  <a16:creationId xmlns:a16="http://schemas.microsoft.com/office/drawing/2014/main" id="{5245222A-B2B8-4A9D-BE16-46355215C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86" t="8884" r="6071"/>
            <a:stretch>
              <a:fillRect/>
            </a:stretch>
          </p:blipFill>
          <p:spPr>
            <a:xfrm>
              <a:off x="-608965" y="697230"/>
              <a:ext cx="4399915" cy="6160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03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D00F357-885C-4515-B7DF-DD1B376C7E43}"/>
              </a:ext>
            </a:extLst>
          </p:cNvPr>
          <p:cNvGrpSpPr/>
          <p:nvPr/>
        </p:nvGrpSpPr>
        <p:grpSpPr>
          <a:xfrm>
            <a:off x="-142870" y="1182370"/>
            <a:ext cx="12334867" cy="5676859"/>
            <a:chOff x="-142870" y="1182370"/>
            <a:chExt cx="12334867" cy="567685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打手</a:t>
                  </a:r>
                  <a:r>
                    <a:rPr lang="en-US" altLang="zh-CN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C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打手C">
              <a:extLst>
                <a:ext uri="{FF2B5EF4-FFF2-40B4-BE49-F238E27FC236}">
                  <a16:creationId xmlns:a16="http://schemas.microsoft.com/office/drawing/2014/main" id="{D85880D3-0C58-4166-B0C0-938EB8CC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817" t="9999" r="3376"/>
            <a:stretch>
              <a:fillRect/>
            </a:stretch>
          </p:blipFill>
          <p:spPr>
            <a:xfrm>
              <a:off x="-142870" y="1182370"/>
              <a:ext cx="4137660" cy="567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97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61A8C89-96E6-4DF1-926C-EBD6256AA7BB}"/>
              </a:ext>
            </a:extLst>
          </p:cNvPr>
          <p:cNvGrpSpPr/>
          <p:nvPr/>
        </p:nvGrpSpPr>
        <p:grpSpPr>
          <a:xfrm>
            <a:off x="2" y="0"/>
            <a:ext cx="12191995" cy="6859229"/>
            <a:chOff x="2" y="0"/>
            <a:chExt cx="12191995" cy="68592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FCD80C-CFF2-4BBF-94FB-DF2490C0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" y="3430230"/>
              <a:ext cx="12191995" cy="34289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31BCDD0-BFED-45C2-B480-D7684CA80E43}"/>
                </a:ext>
              </a:extLst>
            </p:cNvPr>
            <p:cNvGrpSpPr/>
            <p:nvPr/>
          </p:nvGrpSpPr>
          <p:grpSpPr>
            <a:xfrm>
              <a:off x="8604250" y="4779665"/>
              <a:ext cx="1838325" cy="1079421"/>
              <a:chOff x="8591550" y="4909840"/>
              <a:chExt cx="1838325" cy="107942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E3120-B049-40D8-811E-6C9CF5295714}"/>
                  </a:ext>
                </a:extLst>
              </p:cNvPr>
              <p:cNvSpPr txBox="1"/>
              <p:nvPr/>
            </p:nvSpPr>
            <p:spPr>
              <a:xfrm>
                <a:off x="8667750" y="5342930"/>
                <a:ext cx="1714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火火</a:t>
                </a: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0CC1303-C365-41F1-BF4F-F70BD16CA909}"/>
                  </a:ext>
                </a:extLst>
              </p:cNvPr>
              <p:cNvSpPr txBox="1"/>
              <p:nvPr/>
            </p:nvSpPr>
            <p:spPr>
              <a:xfrm>
                <a:off x="8591550" y="4909840"/>
                <a:ext cx="1838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K P</a:t>
                </a:r>
                <a:endParaRPr lang="zh-CN" altLang="en-US" sz="2800" b="1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26D1E40-AF38-4D75-A5E3-A67C832593E8}"/>
                </a:ext>
              </a:extLst>
            </p:cNvPr>
            <p:cNvSpPr txBox="1"/>
            <p:nvPr/>
          </p:nvSpPr>
          <p:spPr>
            <a:xfrm>
              <a:off x="3609976" y="5031403"/>
              <a:ext cx="482917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這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一周也不例外，你们刚刚从家里，神社，公园来到集会地点，现在距离集会开始</a:t>
              </a:r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還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有一段时</a:t>
              </a:r>
              <a:r>
                <a:rPr lang="zh-TW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間</a:t>
              </a:r>
              <a:r>
                <a:rPr lang="zh-CN" altLang="en-US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rPr>
                <a:t>，你们可以自由交流一下</a:t>
              </a:r>
              <a:endParaRPr lang="en-US" altLang="zh-CN" sz="1900" spc="300" dirty="0">
                <a:latin typeface="清松手寫體1" panose="00000500000000000000" pitchFamily="2" charset="-128"/>
                <a:ea typeface="清松手寫體1" panose="00000500000000000000" pitchFamily="2" charset="-128"/>
                <a:cs typeface="SetoFont" panose="02000600000000000000" pitchFamily="2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A01EE5E-A484-4920-BCCC-DE1EDD36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52" y="0"/>
              <a:ext cx="35814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54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9638700-16E6-4266-9DB5-8B83C876C9AF}"/>
              </a:ext>
            </a:extLst>
          </p:cNvPr>
          <p:cNvGrpSpPr/>
          <p:nvPr/>
        </p:nvGrpSpPr>
        <p:grpSpPr>
          <a:xfrm>
            <a:off x="2" y="1123315"/>
            <a:ext cx="12191995" cy="5735914"/>
            <a:chOff x="2" y="1123315"/>
            <a:chExt cx="12191995" cy="573591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打手</a:t>
                  </a:r>
                  <a:r>
                    <a:rPr lang="en-US" altLang="zh-CN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A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不是好人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打手A">
              <a:extLst>
                <a:ext uri="{FF2B5EF4-FFF2-40B4-BE49-F238E27FC236}">
                  <a16:creationId xmlns:a16="http://schemas.microsoft.com/office/drawing/2014/main" id="{2C5E8D0C-A65F-41DE-965E-0E1F03FB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42" t="9061" r="4418"/>
            <a:stretch>
              <a:fillRect/>
            </a:stretch>
          </p:blipFill>
          <p:spPr>
            <a:xfrm>
              <a:off x="319405" y="1123315"/>
              <a:ext cx="4053205" cy="573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82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4C74020-36AD-40A0-9498-480B52AD2743}"/>
              </a:ext>
            </a:extLst>
          </p:cNvPr>
          <p:cNvGrpSpPr/>
          <p:nvPr/>
        </p:nvGrpSpPr>
        <p:grpSpPr>
          <a:xfrm>
            <a:off x="2" y="3172460"/>
            <a:ext cx="12191995" cy="3686769"/>
            <a:chOff x="2" y="3172460"/>
            <a:chExt cx="12191995" cy="368676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3600" b="1" spc="300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モモ</a:t>
                  </a:r>
                  <a:endParaRPr lang="zh-CN" altLang="en-US" sz="36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神社灵猫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，你们可以自由交流一下</a:t>
                </a:r>
                <a:r>
                  <a:rPr lang="en-US" altLang="zh-CN" sz="1900" spc="300" dirty="0" err="1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momo</a:t>
                </a:r>
                <a:endParaRPr lang="en-US" altLang="zh-CN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momo">
              <a:extLst>
                <a:ext uri="{FF2B5EF4-FFF2-40B4-BE49-F238E27FC236}">
                  <a16:creationId xmlns:a16="http://schemas.microsoft.com/office/drawing/2014/main" id="{9AC5049C-D844-4409-A2FA-C1AE9C93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281" t="6513" r="15336" b="4840"/>
            <a:stretch>
              <a:fillRect/>
            </a:stretch>
          </p:blipFill>
          <p:spPr>
            <a:xfrm>
              <a:off x="1110299" y="3172460"/>
              <a:ext cx="2127885" cy="368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54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B674648-80A1-44A4-A1D4-FBCB24A4EB42}"/>
              </a:ext>
            </a:extLst>
          </p:cNvPr>
          <p:cNvGrpSpPr/>
          <p:nvPr/>
        </p:nvGrpSpPr>
        <p:grpSpPr>
          <a:xfrm>
            <a:off x="2" y="2863215"/>
            <a:ext cx="12191995" cy="4304030"/>
            <a:chOff x="2" y="2863215"/>
            <a:chExt cx="12191995" cy="43040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球球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超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級</a:t>
                  </a:r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网</a:t>
                  </a:r>
                  <a:r>
                    <a:rPr lang="ja-JP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紅</a:t>
                  </a:r>
                  <a:endParaRPr lang="zh-CN" altLang="en-US" sz="2800" b="1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球球">
              <a:extLst>
                <a:ext uri="{FF2B5EF4-FFF2-40B4-BE49-F238E27FC236}">
                  <a16:creationId xmlns:a16="http://schemas.microsoft.com/office/drawing/2014/main" id="{C687262C-5ABC-47FF-9CA9-EE28B3E41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463" y="2863215"/>
              <a:ext cx="3043555" cy="4304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78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E147E7-1C38-46B9-9E46-860161369C08}"/>
              </a:ext>
            </a:extLst>
          </p:cNvPr>
          <p:cNvGrpSpPr/>
          <p:nvPr/>
        </p:nvGrpSpPr>
        <p:grpSpPr>
          <a:xfrm>
            <a:off x="2" y="2863215"/>
            <a:ext cx="12191995" cy="4039235"/>
            <a:chOff x="2" y="2863215"/>
            <a:chExt cx="12191995" cy="403923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芝麻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社会喵哥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清松手寫體1" panose="00000500000000000000" pitchFamily="2" charset="-128"/>
                    <a:ea typeface="清松手寫體1" panose="00000500000000000000" pitchFamily="2" charset="-128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清松手寫體1" panose="00000500000000000000" pitchFamily="2" charset="-128"/>
                  <a:ea typeface="清松手寫體1" panose="00000500000000000000" pitchFamily="2" charset="-128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芝麻">
              <a:extLst>
                <a:ext uri="{FF2B5EF4-FFF2-40B4-BE49-F238E27FC236}">
                  <a16:creationId xmlns:a16="http://schemas.microsoft.com/office/drawing/2014/main" id="{EEB7C463-1644-43E8-B2C1-2AF39BCF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03422" y="2863215"/>
              <a:ext cx="2855595" cy="4039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58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C0C9BD-ED82-4745-B758-A5D7F8D4E467}"/>
              </a:ext>
            </a:extLst>
          </p:cNvPr>
          <p:cNvGrpSpPr/>
          <p:nvPr/>
        </p:nvGrpSpPr>
        <p:grpSpPr>
          <a:xfrm>
            <a:off x="-52386" y="2991167"/>
            <a:ext cx="12244383" cy="3868062"/>
            <a:chOff x="-52386" y="2991167"/>
            <a:chExt cx="12244383" cy="38680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梅哲尔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幽灵猫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3" name="图片 12" descr="幽灵猫2">
              <a:extLst>
                <a:ext uri="{FF2B5EF4-FFF2-40B4-BE49-F238E27FC236}">
                  <a16:creationId xmlns:a16="http://schemas.microsoft.com/office/drawing/2014/main" id="{46EDFA91-891B-4969-9D35-FF5FDDD6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2386" y="2991167"/>
              <a:ext cx="5133975" cy="3764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53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A8FB064-1BC6-4E24-8EAD-203303CFB3B7}"/>
              </a:ext>
            </a:extLst>
          </p:cNvPr>
          <p:cNvGrpSpPr/>
          <p:nvPr/>
        </p:nvGrpSpPr>
        <p:grpSpPr>
          <a:xfrm>
            <a:off x="2" y="2523510"/>
            <a:ext cx="12191995" cy="4512310"/>
            <a:chOff x="2" y="2523510"/>
            <a:chExt cx="12191995" cy="451231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老白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猫老大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老猫">
              <a:extLst>
                <a:ext uri="{FF2B5EF4-FFF2-40B4-BE49-F238E27FC236}">
                  <a16:creationId xmlns:a16="http://schemas.microsoft.com/office/drawing/2014/main" id="{4FD16A09-F785-4C14-9B5C-C31C6EDD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444" y="2523510"/>
              <a:ext cx="3189605" cy="4512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63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FFFB9E1-1E79-4F67-BE91-91B68D7B4BFE}"/>
              </a:ext>
            </a:extLst>
          </p:cNvPr>
          <p:cNvGrpSpPr/>
          <p:nvPr/>
        </p:nvGrpSpPr>
        <p:grpSpPr>
          <a:xfrm>
            <a:off x="2" y="2766397"/>
            <a:ext cx="12191995" cy="4092832"/>
            <a:chOff x="2" y="2766397"/>
            <a:chExt cx="12191995" cy="409283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老黑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独行侠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2" name="图片 11" descr="老黑猫">
              <a:extLst>
                <a:ext uri="{FF2B5EF4-FFF2-40B4-BE49-F238E27FC236}">
                  <a16:creationId xmlns:a16="http://schemas.microsoft.com/office/drawing/2014/main" id="{6901972F-B2FE-42D2-B6C6-256AC0256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1344"/>
            <a:stretch>
              <a:fillRect/>
            </a:stretch>
          </p:blipFill>
          <p:spPr>
            <a:xfrm>
              <a:off x="316231" y="2766397"/>
              <a:ext cx="3211195" cy="4026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03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0C8A0E1-1451-4DBA-A486-8B4D6820B736}"/>
              </a:ext>
            </a:extLst>
          </p:cNvPr>
          <p:cNvGrpSpPr/>
          <p:nvPr/>
        </p:nvGrpSpPr>
        <p:grpSpPr>
          <a:xfrm>
            <a:off x="2" y="3305155"/>
            <a:ext cx="12191995" cy="3554074"/>
            <a:chOff x="2" y="3305155"/>
            <a:chExt cx="12191995" cy="355407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1A8C89-96E6-4DF1-926C-EBD6256AA7BB}"/>
                </a:ext>
              </a:extLst>
            </p:cNvPr>
            <p:cNvGrpSpPr/>
            <p:nvPr/>
          </p:nvGrpSpPr>
          <p:grpSpPr>
            <a:xfrm>
              <a:off x="2" y="3430230"/>
              <a:ext cx="12191995" cy="3428999"/>
              <a:chOff x="2" y="3430230"/>
              <a:chExt cx="12191995" cy="342899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FCD80C-CFF2-4BBF-94FB-DF2490C01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" y="3430230"/>
                <a:ext cx="12191995" cy="3428999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31BCDD0-BFED-45C2-B480-D7684CA80E43}"/>
                  </a:ext>
                </a:extLst>
              </p:cNvPr>
              <p:cNvGrpSpPr/>
              <p:nvPr/>
            </p:nvGrpSpPr>
            <p:grpSpPr>
              <a:xfrm>
                <a:off x="8604250" y="4779665"/>
                <a:ext cx="1838325" cy="1079421"/>
                <a:chOff x="8591550" y="4909840"/>
                <a:chExt cx="1838325" cy="1079421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22E3120-B049-40D8-811E-6C9CF5295714}"/>
                    </a:ext>
                  </a:extLst>
                </p:cNvPr>
                <p:cNvSpPr txBox="1"/>
                <p:nvPr/>
              </p:nvSpPr>
              <p:spPr>
                <a:xfrm>
                  <a:off x="8667750" y="5342930"/>
                  <a:ext cx="17145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塞里</a:t>
                  </a:r>
                </a:p>
              </p:txBody>
            </p:sp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F0CC1303-C365-41F1-BF4F-F70BD16CA909}"/>
                    </a:ext>
                  </a:extLst>
                </p:cNvPr>
                <p:cNvSpPr txBox="1"/>
                <p:nvPr/>
              </p:nvSpPr>
              <p:spPr>
                <a:xfrm>
                  <a:off x="8591550" y="4909840"/>
                  <a:ext cx="18383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latin typeface="SetoFont" panose="02000600000000000000" pitchFamily="2" charset="-122"/>
                      <a:ea typeface="SetoFont" panose="02000600000000000000" pitchFamily="2" charset="-122"/>
                      <a:cs typeface="SetoFont" panose="02000600000000000000" pitchFamily="2" charset="-122"/>
                    </a:rPr>
                    <a:t>家猫</a:t>
                  </a: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6D1E40-AF38-4D75-A5E3-A67C832593E8}"/>
                  </a:ext>
                </a:extLst>
              </p:cNvPr>
              <p:cNvSpPr txBox="1"/>
              <p:nvPr/>
            </p:nvSpPr>
            <p:spPr>
              <a:xfrm>
                <a:off x="3609976" y="5031403"/>
                <a:ext cx="482917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這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一周也不例外，你们刚刚从家里，神社，公园来到集会地点，现在距离集会开始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還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有一段时</a:t>
                </a:r>
                <a:r>
                  <a:rPr lang="zh-TW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間</a:t>
                </a:r>
                <a:r>
                  <a:rPr lang="zh-CN" altLang="en-US" sz="1900" spc="300" dirty="0">
                    <a:latin typeface="SetoFont" panose="02000600000000000000" pitchFamily="2" charset="-122"/>
                    <a:ea typeface="SetoFont" panose="02000600000000000000" pitchFamily="2" charset="-122"/>
                    <a:cs typeface="SetoFont" panose="02000600000000000000" pitchFamily="2" charset="-122"/>
                  </a:rPr>
                  <a:t>，你们可以自由交流一下</a:t>
                </a:r>
                <a:endParaRPr lang="en-US" altLang="zh-CN" sz="1900" spc="300" dirty="0">
                  <a:latin typeface="SetoFont" panose="02000600000000000000" pitchFamily="2" charset="-122"/>
                  <a:ea typeface="SetoFont" panose="02000600000000000000" pitchFamily="2" charset="-122"/>
                  <a:cs typeface="SetoFont" panose="02000600000000000000" pitchFamily="2" charset="-122"/>
                </a:endParaRPr>
              </a:p>
            </p:txBody>
          </p:sp>
        </p:grpSp>
        <p:pic>
          <p:nvPicPr>
            <p:cNvPr id="11" name="图片 10" descr="赛里">
              <a:extLst>
                <a:ext uri="{FF2B5EF4-FFF2-40B4-BE49-F238E27FC236}">
                  <a16:creationId xmlns:a16="http://schemas.microsoft.com/office/drawing/2014/main" id="{9D4342DF-C3D5-4279-9636-09F227BB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735" r="9379"/>
            <a:stretch>
              <a:fillRect/>
            </a:stretch>
          </p:blipFill>
          <p:spPr>
            <a:xfrm flipH="1">
              <a:off x="50804" y="3305155"/>
              <a:ext cx="3619500" cy="3452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07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770</Words>
  <Application>Microsoft Office PowerPoint</Application>
  <PresentationFormat>宽屏</PresentationFormat>
  <Paragraphs>80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SetoFont</vt:lpstr>
      <vt:lpstr>等线</vt:lpstr>
      <vt:lpstr>等线 Light</vt:lpstr>
      <vt:lpstr>清松手寫體1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Syin</dc:creator>
  <cp:lastModifiedBy>书道</cp:lastModifiedBy>
  <cp:revision>47</cp:revision>
  <dcterms:created xsi:type="dcterms:W3CDTF">2020-09-11T15:13:14Z</dcterms:created>
  <dcterms:modified xsi:type="dcterms:W3CDTF">2021-03-21T11:27:30Z</dcterms:modified>
</cp:coreProperties>
</file>